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2" r:id="rId2"/>
    <p:sldId id="274" r:id="rId3"/>
    <p:sldId id="275" r:id="rId4"/>
    <p:sldId id="282" r:id="rId5"/>
    <p:sldId id="279" r:id="rId6"/>
    <p:sldId id="283" r:id="rId7"/>
    <p:sldId id="284" r:id="rId8"/>
    <p:sldId id="263" r:id="rId9"/>
    <p:sldId id="266" r:id="rId10"/>
    <p:sldId id="285" r:id="rId11"/>
    <p:sldId id="265" r:id="rId12"/>
    <p:sldId id="268" r:id="rId13"/>
    <p:sldId id="276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2F2F2F"/>
    <a:srgbClr val="3C3C3C"/>
    <a:srgbClr val="4472C4"/>
    <a:srgbClr val="3A3A3A"/>
    <a:srgbClr val="326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>
        <p:scale>
          <a:sx n="125" d="100"/>
          <a:sy n="125" d="100"/>
        </p:scale>
        <p:origin x="-684" y="-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e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7AE3-ED06-4B71-8D27-B1C4F1429D9E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B6AC6-EDB6-4476-8EDE-E87ED56EF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6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491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232F6-8BBD-88D6-065A-9742C9A7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3417E67-2654-E480-3C51-025574604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9694F3F-9E78-E45D-2C6E-F7F5AD3F2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A36F15-6171-8070-D17B-DE61CCD20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991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48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543A-B363-FB79-77AD-402E8F10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DE35178-EA52-D0C8-131B-1F13623EA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580B6BC-896D-B9AB-5355-3EEA47C9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52C7F8-B7E7-9EAE-1371-5815397DE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042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03A2C-BBDD-483B-94D1-E5A6AFEC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D051DCD-AF49-3EBB-0981-81F2A6C0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EB2B546-DC68-30DE-11B1-63EAD25F0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2BEC32-796F-D9A3-A73A-2292B3BF8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59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C458C-8A58-11CE-A74D-4697E67CC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A89FA938-8EEC-9A39-58EF-3273132BF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1D96CFA2-721F-CAB8-3548-5D3EA6294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BA2CA85-264A-4042-5840-6929B9507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358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012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3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368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53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80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41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01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6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8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2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28C795-F8FA-79EB-D7DE-F72A54C811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0B3872C-21E6-FF47-F43C-513B65EA44DB}"/>
              </a:ext>
            </a:extLst>
          </p:cNvPr>
          <p:cNvSpPr txBox="1"/>
          <p:nvPr/>
        </p:nvSpPr>
        <p:spPr>
          <a:xfrm>
            <a:off x="-123690" y="499659"/>
            <a:ext cx="6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Munako  Aegis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BA0F59-5F77-93AA-22CB-691FB22A0B8F}"/>
              </a:ext>
            </a:extLst>
          </p:cNvPr>
          <p:cNvSpPr txBox="1"/>
          <p:nvPr/>
        </p:nvSpPr>
        <p:spPr>
          <a:xfrm>
            <a:off x="0" y="2040813"/>
            <a:ext cx="612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Region : JAPAN</a:t>
            </a:r>
          </a:p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League : Soccer Light Weight</a:t>
            </a:r>
            <a:endParaRPr kumimoji="1" lang="en-US" altLang="ja-JP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5" name="図 14" descr="屋内, 座る, 暗い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BB41523-97FD-081D-9C27-845BBCC1E9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A0A0A"/>
              </a:clrFrom>
              <a:clrTo>
                <a:srgbClr val="0A0A0A">
                  <a:alpha val="0"/>
                </a:srgbClr>
              </a:clrTo>
            </a:clrChange>
          </a:blip>
          <a:srcRect l="23780" t="7467" r="27898" b="6921"/>
          <a:stretch>
            <a:fillRect/>
          </a:stretch>
        </p:blipFill>
        <p:spPr>
          <a:xfrm>
            <a:off x="5618859" y="-217715"/>
            <a:ext cx="7224453" cy="7090229"/>
          </a:xfrm>
          <a:prstGeom prst="rect">
            <a:avLst/>
          </a:prstGeom>
        </p:spPr>
      </p:pic>
      <p:pic>
        <p:nvPicPr>
          <p:cNvPr id="17" name="Picture 2" descr="国旗・国歌」について - 内閣府">
            <a:extLst>
              <a:ext uri="{FF2B5EF4-FFF2-40B4-BE49-F238E27FC236}">
                <a16:creationId xmlns:a16="http://schemas.microsoft.com/office/drawing/2014/main" id="{651E8CAC-BB6A-2EB4-D4A5-9AC9BDBA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306" y="696037"/>
            <a:ext cx="1690593" cy="112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5E920DF-2632-5372-9CDA-281E5936B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93" y="4308289"/>
            <a:ext cx="7223416" cy="185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18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B9D5-212B-6F2B-59BA-053344C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13D190-A7A5-354B-DD9C-7379E3ACB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5573ED0-45C2-A09C-D7C4-FFAF25CCAA6A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9497324B-CE32-F6B7-27F4-E2B6B3A9E636}"/>
              </a:ext>
            </a:extLst>
          </p:cNvPr>
          <p:cNvSpPr txBox="1"/>
          <p:nvPr/>
        </p:nvSpPr>
        <p:spPr>
          <a:xfrm>
            <a:off x="2832095" y="5713707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</a:t>
            </a:r>
            <a:r>
              <a:rPr lang="en-US" altLang="ja-JP" sz="3600" b="1" dirty="0">
                <a:solidFill>
                  <a:schemeClr val="bg1"/>
                </a:solidFill>
              </a:rPr>
              <a:t>5</a:t>
            </a:r>
            <a:r>
              <a:rPr sz="3600" b="1" dirty="0">
                <a:solidFill>
                  <a:schemeClr val="bg1"/>
                </a:solidFill>
              </a:rPr>
              <a:t>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AB82DAA-BB3C-EDFA-0132-434B6CC21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3775921" y="102040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2762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39FA2-9486-BC44-6BA1-C2B363BF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25D1961-8AE6-3F55-FC63-B88610F2CC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2AD615-4BEA-D0D2-C895-555C6D63905A}"/>
              </a:ext>
            </a:extLst>
          </p:cNvPr>
          <p:cNvSpPr txBox="1"/>
          <p:nvPr/>
        </p:nvSpPr>
        <p:spPr>
          <a:xfrm>
            <a:off x="-22091" y="4743"/>
            <a:ext cx="10070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49500F-4E1B-3D06-9CE5-CD083B756A3C}"/>
              </a:ext>
            </a:extLst>
          </p:cNvPr>
          <p:cNvSpPr/>
          <p:nvPr/>
        </p:nvSpPr>
        <p:spPr>
          <a:xfrm>
            <a:off x="395903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B27AFAD-8B21-10E7-A310-02821F75645A}"/>
              </a:ext>
            </a:extLst>
          </p:cNvPr>
          <p:cNvSpPr/>
          <p:nvPr/>
        </p:nvSpPr>
        <p:spPr>
          <a:xfrm>
            <a:off x="7810504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下カーブ 16">
            <a:extLst>
              <a:ext uri="{FF2B5EF4-FFF2-40B4-BE49-F238E27FC236}">
                <a16:creationId xmlns:a16="http://schemas.microsoft.com/office/drawing/2014/main" id="{CCFA2AF5-75CC-3A15-8C64-1350D9A91E85}"/>
              </a:ext>
            </a:extLst>
          </p:cNvPr>
          <p:cNvSpPr/>
          <p:nvPr/>
        </p:nvSpPr>
        <p:spPr>
          <a:xfrm rot="1055092" flipH="1">
            <a:off x="3092211" y="1100803"/>
            <a:ext cx="2918317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矢印: 下カーブ 17">
            <a:extLst>
              <a:ext uri="{FF2B5EF4-FFF2-40B4-BE49-F238E27FC236}">
                <a16:creationId xmlns:a16="http://schemas.microsoft.com/office/drawing/2014/main" id="{23221E0E-EFBA-F197-8962-8B64D6776335}"/>
              </a:ext>
            </a:extLst>
          </p:cNvPr>
          <p:cNvSpPr/>
          <p:nvPr/>
        </p:nvSpPr>
        <p:spPr>
          <a:xfrm rot="20704612">
            <a:off x="5802553" y="1019279"/>
            <a:ext cx="3454638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Robot for 2024 Japan Open">
            <a:extLst>
              <a:ext uri="{FF2B5EF4-FFF2-40B4-BE49-F238E27FC236}">
                <a16:creationId xmlns:a16="http://schemas.microsoft.com/office/drawing/2014/main" id="{CAEBB0D4-96C8-50CC-F24F-276F281E62A8}"/>
              </a:ext>
            </a:extLst>
          </p:cNvPr>
          <p:cNvSpPr txBox="1">
            <a:spLocks/>
          </p:cNvSpPr>
          <p:nvPr/>
        </p:nvSpPr>
        <p:spPr>
          <a:xfrm>
            <a:off x="772727" y="6187105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4" name="Robot for 2024 Japan Open">
            <a:extLst>
              <a:ext uri="{FF2B5EF4-FFF2-40B4-BE49-F238E27FC236}">
                <a16:creationId xmlns:a16="http://schemas.microsoft.com/office/drawing/2014/main" id="{B177247D-45FD-BECD-C456-BDB10AAF7593}"/>
              </a:ext>
            </a:extLst>
          </p:cNvPr>
          <p:cNvSpPr txBox="1">
            <a:spLocks/>
          </p:cNvSpPr>
          <p:nvPr/>
        </p:nvSpPr>
        <p:spPr>
          <a:xfrm>
            <a:off x="7810504" y="618710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25" name="Robot for 2024 Japan Open">
            <a:extLst>
              <a:ext uri="{FF2B5EF4-FFF2-40B4-BE49-F238E27FC236}">
                <a16:creationId xmlns:a16="http://schemas.microsoft.com/office/drawing/2014/main" id="{13A65198-CF8E-393E-5FBF-53E3B02421E4}"/>
              </a:ext>
            </a:extLst>
          </p:cNvPr>
          <p:cNvSpPr txBox="1">
            <a:spLocks/>
          </p:cNvSpPr>
          <p:nvPr/>
        </p:nvSpPr>
        <p:spPr>
          <a:xfrm>
            <a:off x="3930130" y="3273380"/>
            <a:ext cx="390717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Same program</a:t>
            </a:r>
            <a:endParaRPr lang="nn-NO" sz="4800" b="1" dirty="0">
              <a:solidFill>
                <a:schemeClr val="bg1"/>
              </a:solidFill>
            </a:endParaRPr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2F944D02-3E69-E584-2CD8-51F798BA2922}"/>
              </a:ext>
            </a:extLst>
          </p:cNvPr>
          <p:cNvSpPr/>
          <p:nvPr/>
        </p:nvSpPr>
        <p:spPr>
          <a:xfrm>
            <a:off x="4693305" y="3933448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69789B56-3C12-110C-A8AF-40F66C12801A}"/>
              </a:ext>
            </a:extLst>
          </p:cNvPr>
          <p:cNvSpPr/>
          <p:nvPr/>
        </p:nvSpPr>
        <p:spPr>
          <a:xfrm rot="10800000">
            <a:off x="4501512" y="4868956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Robot for 2024 Japan Open">
            <a:extLst>
              <a:ext uri="{FF2B5EF4-FFF2-40B4-BE49-F238E27FC236}">
                <a16:creationId xmlns:a16="http://schemas.microsoft.com/office/drawing/2014/main" id="{BEFBAF61-A287-D302-3F12-69BE4AAA339C}"/>
              </a:ext>
            </a:extLst>
          </p:cNvPr>
          <p:cNvSpPr txBox="1">
            <a:spLocks/>
          </p:cNvSpPr>
          <p:nvPr/>
        </p:nvSpPr>
        <p:spPr>
          <a:xfrm>
            <a:off x="4989050" y="5889910"/>
            <a:ext cx="22139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Change</a:t>
            </a:r>
            <a:endParaRPr lang="nn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2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EF148-B44B-A727-5130-2E92432F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B57B5DF-53D0-59A8-A266-B5728433EA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999064-5E26-352C-0757-4012411C7CF3}"/>
              </a:ext>
            </a:extLst>
          </p:cNvPr>
          <p:cNvSpPr txBox="1"/>
          <p:nvPr/>
        </p:nvSpPr>
        <p:spPr>
          <a:xfrm>
            <a:off x="-22091" y="4743"/>
            <a:ext cx="10090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14E7DB8-EE09-2905-99DC-C949CAFBB118}"/>
              </a:ext>
            </a:extLst>
          </p:cNvPr>
          <p:cNvSpPr/>
          <p:nvPr/>
        </p:nvSpPr>
        <p:spPr>
          <a:xfrm>
            <a:off x="4793670" y="2750963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023C234-344F-0F05-BE51-3462E7FE0CEE}"/>
              </a:ext>
            </a:extLst>
          </p:cNvPr>
          <p:cNvSpPr/>
          <p:nvPr/>
        </p:nvSpPr>
        <p:spPr>
          <a:xfrm rot="10800000">
            <a:off x="4647721" y="3922857"/>
            <a:ext cx="2604655" cy="876075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47E6767B-4A7F-6829-48F4-BEF4B4266E76}"/>
              </a:ext>
            </a:extLst>
          </p:cNvPr>
          <p:cNvSpPr/>
          <p:nvPr/>
        </p:nvSpPr>
        <p:spPr>
          <a:xfrm>
            <a:off x="362857" y="1020406"/>
            <a:ext cx="3922007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A292DAB-F588-B832-3A4E-B1EFA88D3B30}"/>
              </a:ext>
            </a:extLst>
          </p:cNvPr>
          <p:cNvSpPr/>
          <p:nvPr/>
        </p:nvSpPr>
        <p:spPr>
          <a:xfrm>
            <a:off x="7874473" y="1020406"/>
            <a:ext cx="3954670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Robot for 2024 Japan Open">
            <a:extLst>
              <a:ext uri="{FF2B5EF4-FFF2-40B4-BE49-F238E27FC236}">
                <a16:creationId xmlns:a16="http://schemas.microsoft.com/office/drawing/2014/main" id="{5489B3FD-0430-038B-577F-93362B341EBE}"/>
              </a:ext>
            </a:extLst>
          </p:cNvPr>
          <p:cNvSpPr txBox="1">
            <a:spLocks/>
          </p:cNvSpPr>
          <p:nvPr/>
        </p:nvSpPr>
        <p:spPr>
          <a:xfrm>
            <a:off x="1060452" y="6107857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8" name="Robot for 2024 Japan Open">
            <a:extLst>
              <a:ext uri="{FF2B5EF4-FFF2-40B4-BE49-F238E27FC236}">
                <a16:creationId xmlns:a16="http://schemas.microsoft.com/office/drawing/2014/main" id="{7ABC2EAF-912A-9F41-F6D6-818B351F2D09}"/>
              </a:ext>
            </a:extLst>
          </p:cNvPr>
          <p:cNvSpPr txBox="1">
            <a:spLocks/>
          </p:cNvSpPr>
          <p:nvPr/>
        </p:nvSpPr>
        <p:spPr>
          <a:xfrm>
            <a:off x="8051627" y="6107857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19" name="Robot for 2024 Japan Open">
            <a:extLst>
              <a:ext uri="{FF2B5EF4-FFF2-40B4-BE49-F238E27FC236}">
                <a16:creationId xmlns:a16="http://schemas.microsoft.com/office/drawing/2014/main" id="{2F02C99F-C938-516F-F138-754C4E8B8B3E}"/>
              </a:ext>
            </a:extLst>
          </p:cNvPr>
          <p:cNvSpPr txBox="1">
            <a:spLocks/>
          </p:cNvSpPr>
          <p:nvPr/>
        </p:nvSpPr>
        <p:spPr>
          <a:xfrm>
            <a:off x="4174935" y="5018175"/>
            <a:ext cx="4264374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400" b="1" dirty="0">
                <a:solidFill>
                  <a:schemeClr val="bg1"/>
                </a:solidFill>
              </a:rPr>
              <a:t>Commonization</a:t>
            </a:r>
            <a:endParaRPr lang="nn-NO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08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F59E-43A6-B42E-A056-56EF8487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50A2715-84A7-AB0D-5466-E590410F3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077AF-23CB-F487-2C86-12E909D29D26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EDDE57-C1A5-62C7-4F23-0E0AC10D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6" r="11885"/>
          <a:stretch>
            <a:fillRect/>
          </a:stretch>
        </p:blipFill>
        <p:spPr>
          <a:xfrm>
            <a:off x="3136324" y="1451551"/>
            <a:ext cx="2409826" cy="248031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474BA24-EB53-8C0D-FEE1-FE9A1474B0EE}"/>
              </a:ext>
            </a:extLst>
          </p:cNvPr>
          <p:cNvSpPr/>
          <p:nvPr/>
        </p:nvSpPr>
        <p:spPr>
          <a:xfrm>
            <a:off x="158462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5B6FD3B-7355-75D4-18DA-0FF8079E2003}"/>
              </a:ext>
            </a:extLst>
          </p:cNvPr>
          <p:cNvSpPr/>
          <p:nvPr/>
        </p:nvSpPr>
        <p:spPr>
          <a:xfrm>
            <a:off x="5879747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AC5EE01-4B76-67FD-5F35-2A17D5BE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r="16945"/>
          <a:stretch>
            <a:fillRect/>
          </a:stretch>
        </p:blipFill>
        <p:spPr>
          <a:xfrm>
            <a:off x="8994756" y="1515090"/>
            <a:ext cx="2901635" cy="2592031"/>
          </a:xfrm>
          <a:prstGeom prst="rect">
            <a:avLst/>
          </a:prstGeom>
        </p:spPr>
      </p:pic>
      <p:sp>
        <p:nvSpPr>
          <p:cNvPr id="15" name="Robot for 2024 Japan Open">
            <a:extLst>
              <a:ext uri="{FF2B5EF4-FFF2-40B4-BE49-F238E27FC236}">
                <a16:creationId xmlns:a16="http://schemas.microsoft.com/office/drawing/2014/main" id="{AC4FD3A5-BC54-6DF9-0308-30E368303AA7}"/>
              </a:ext>
            </a:extLst>
          </p:cNvPr>
          <p:cNvSpPr txBox="1">
            <a:spLocks/>
          </p:cNvSpPr>
          <p:nvPr/>
        </p:nvSpPr>
        <p:spPr>
          <a:xfrm>
            <a:off x="1066690" y="4601806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EA310BDD-1327-9099-CFBA-AF867BFC72F3}"/>
              </a:ext>
            </a:extLst>
          </p:cNvPr>
          <p:cNvSpPr txBox="1">
            <a:spLocks/>
          </p:cNvSpPr>
          <p:nvPr/>
        </p:nvSpPr>
        <p:spPr>
          <a:xfrm>
            <a:off x="7448550" y="459097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934F6D9-1573-E7A2-5EE1-5308ABFF6362}"/>
              </a:ext>
            </a:extLst>
          </p:cNvPr>
          <p:cNvCxnSpPr/>
          <p:nvPr/>
        </p:nvCxnSpPr>
        <p:spPr>
          <a:xfrm>
            <a:off x="4407912" y="5281689"/>
            <a:ext cx="1688088" cy="108585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F940D8-36DC-F157-81CA-7CB55FC0D220}"/>
              </a:ext>
            </a:extLst>
          </p:cNvPr>
          <p:cNvCxnSpPr>
            <a:cxnSpLocks/>
          </p:cNvCxnSpPr>
          <p:nvPr/>
        </p:nvCxnSpPr>
        <p:spPr>
          <a:xfrm flipV="1">
            <a:off x="6096000" y="5212398"/>
            <a:ext cx="1553656" cy="115514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45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235E0-544F-1068-1F55-F2F11CBE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1DEF26E-35AB-F5C5-9C9C-5C235B61EE49}"/>
              </a:ext>
            </a:extLst>
          </p:cNvPr>
          <p:cNvSpPr/>
          <p:nvPr/>
        </p:nvSpPr>
        <p:spPr>
          <a:xfrm>
            <a:off x="8092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0950B1-F547-D046-BF9F-0F247AFD429C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7112F42F-9B6B-9A26-FCCD-3A127DC64144}"/>
              </a:ext>
            </a:extLst>
          </p:cNvPr>
          <p:cNvSpPr txBox="1"/>
          <p:nvPr/>
        </p:nvSpPr>
        <p:spPr>
          <a:xfrm>
            <a:off x="521514" y="5762868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2024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27E8483-B452-3FA0-F889-7FF3C9E7D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5850" y="113338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1" name="Robot for 2024 Eindhoven">
            <a:extLst>
              <a:ext uri="{FF2B5EF4-FFF2-40B4-BE49-F238E27FC236}">
                <a16:creationId xmlns:a16="http://schemas.microsoft.com/office/drawing/2014/main" id="{6EF57855-22D8-9D09-BC1F-63699949EE3F}"/>
              </a:ext>
            </a:extLst>
          </p:cNvPr>
          <p:cNvSpPr txBox="1"/>
          <p:nvPr/>
        </p:nvSpPr>
        <p:spPr>
          <a:xfrm>
            <a:off x="6225629" y="2931000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8A85408-1B11-B512-E2D8-91F88417E721}"/>
              </a:ext>
            </a:extLst>
          </p:cNvPr>
          <p:cNvSpPr txBox="1"/>
          <p:nvPr/>
        </p:nvSpPr>
        <p:spPr>
          <a:xfrm>
            <a:off x="6225629" y="4553621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6" name="矢印: 折線 15">
            <a:extLst>
              <a:ext uri="{FF2B5EF4-FFF2-40B4-BE49-F238E27FC236}">
                <a16:creationId xmlns:a16="http://schemas.microsoft.com/office/drawing/2014/main" id="{8A4DBB3C-8106-77D3-53CE-BCAF6B8C8A01}"/>
              </a:ext>
            </a:extLst>
          </p:cNvPr>
          <p:cNvSpPr/>
          <p:nvPr/>
        </p:nvSpPr>
        <p:spPr>
          <a:xfrm flipV="1">
            <a:off x="6518275" y="331943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矢印: 折線 16">
            <a:extLst>
              <a:ext uri="{FF2B5EF4-FFF2-40B4-BE49-F238E27FC236}">
                <a16:creationId xmlns:a16="http://schemas.microsoft.com/office/drawing/2014/main" id="{38DD00E8-74CE-D785-0D15-20E383C17348}"/>
              </a:ext>
            </a:extLst>
          </p:cNvPr>
          <p:cNvSpPr/>
          <p:nvPr/>
        </p:nvSpPr>
        <p:spPr>
          <a:xfrm flipV="1">
            <a:off x="6518275" y="497171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Robot for 2024 Eindhoven">
            <a:extLst>
              <a:ext uri="{FF2B5EF4-FFF2-40B4-BE49-F238E27FC236}">
                <a16:creationId xmlns:a16="http://schemas.microsoft.com/office/drawing/2014/main" id="{3E6D77A9-CE6A-1DF9-2CCF-2598940CB43F}"/>
              </a:ext>
            </a:extLst>
          </p:cNvPr>
          <p:cNvSpPr txBox="1"/>
          <p:nvPr/>
        </p:nvSpPr>
        <p:spPr>
          <a:xfrm>
            <a:off x="7391400" y="3508219"/>
            <a:ext cx="4563926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統一した予備部品で十分に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3" name="Robot for 2024 Eindhoven">
            <a:extLst>
              <a:ext uri="{FF2B5EF4-FFF2-40B4-BE49-F238E27FC236}">
                <a16:creationId xmlns:a16="http://schemas.microsoft.com/office/drawing/2014/main" id="{96FDD973-2FBB-A70D-4D0C-6B06863F17AD}"/>
              </a:ext>
            </a:extLst>
          </p:cNvPr>
          <p:cNvSpPr txBox="1"/>
          <p:nvPr/>
        </p:nvSpPr>
        <p:spPr>
          <a:xfrm>
            <a:off x="7510809" y="5162202"/>
            <a:ext cx="5030320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それぞれのラインいいところを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採用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5" name="Robot for 2024 Eindhoven">
            <a:extLst>
              <a:ext uri="{FF2B5EF4-FFF2-40B4-BE49-F238E27FC236}">
                <a16:creationId xmlns:a16="http://schemas.microsoft.com/office/drawing/2014/main" id="{006350BF-1AE4-62A6-6F35-69166DE16673}"/>
              </a:ext>
            </a:extLst>
          </p:cNvPr>
          <p:cNvSpPr txBox="1"/>
          <p:nvPr/>
        </p:nvSpPr>
        <p:spPr>
          <a:xfrm>
            <a:off x="6203538" y="1070126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26" name="矢印: 折線 25">
            <a:extLst>
              <a:ext uri="{FF2B5EF4-FFF2-40B4-BE49-F238E27FC236}">
                <a16:creationId xmlns:a16="http://schemas.microsoft.com/office/drawing/2014/main" id="{0C38AC7D-5FC5-42D1-8F03-5A43165EDFD3}"/>
              </a:ext>
            </a:extLst>
          </p:cNvPr>
          <p:cNvSpPr/>
          <p:nvPr/>
        </p:nvSpPr>
        <p:spPr>
          <a:xfrm flipV="1">
            <a:off x="6615593" y="1764039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Robot for 2024 Eindhoven">
            <a:extLst>
              <a:ext uri="{FF2B5EF4-FFF2-40B4-BE49-F238E27FC236}">
                <a16:creationId xmlns:a16="http://schemas.microsoft.com/office/drawing/2014/main" id="{FA5DF26F-35E7-1B2F-7133-3D480DDA0EAF}"/>
              </a:ext>
            </a:extLst>
          </p:cNvPr>
          <p:cNvSpPr txBox="1"/>
          <p:nvPr/>
        </p:nvSpPr>
        <p:spPr>
          <a:xfrm>
            <a:off x="7510809" y="1946095"/>
            <a:ext cx="3248009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</a:p>
          <a:p>
            <a:r>
              <a:rPr lang="ja-JP" altLang="en-US" sz="3600" b="1" dirty="0">
                <a:solidFill>
                  <a:schemeClr val="bg1"/>
                </a:solidFill>
              </a:rPr>
              <a:t>プログラムの統一化に成功</a:t>
            </a:r>
          </a:p>
        </p:txBody>
      </p:sp>
      <p:sp>
        <p:nvSpPr>
          <p:cNvPr id="28" name="矢印: 折線 27">
            <a:extLst>
              <a:ext uri="{FF2B5EF4-FFF2-40B4-BE49-F238E27FC236}">
                <a16:creationId xmlns:a16="http://schemas.microsoft.com/office/drawing/2014/main" id="{BEB01CF6-B5E3-10AE-4A80-265A994D9A87}"/>
              </a:ext>
            </a:extLst>
          </p:cNvPr>
          <p:cNvSpPr/>
          <p:nvPr/>
        </p:nvSpPr>
        <p:spPr>
          <a:xfrm flipV="1">
            <a:off x="7706455" y="5973512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Robot for 2024 Eindhoven">
            <a:extLst>
              <a:ext uri="{FF2B5EF4-FFF2-40B4-BE49-F238E27FC236}">
                <a16:creationId xmlns:a16="http://schemas.microsoft.com/office/drawing/2014/main" id="{8B705343-832E-C05F-72A0-338B102B975A}"/>
              </a:ext>
            </a:extLst>
          </p:cNvPr>
          <p:cNvSpPr txBox="1"/>
          <p:nvPr/>
        </p:nvSpPr>
        <p:spPr>
          <a:xfrm>
            <a:off x="8627501" y="6118533"/>
            <a:ext cx="3519984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2500" b="1" dirty="0">
                <a:solidFill>
                  <a:schemeClr val="bg1"/>
                </a:solidFill>
              </a:rPr>
              <a:t>反応しない場所をなくし、</a:t>
            </a:r>
            <a:endParaRPr lang="en-US" altLang="ja-JP" sz="2500" b="1" dirty="0">
              <a:solidFill>
                <a:schemeClr val="bg1"/>
              </a:solidFill>
            </a:endParaRPr>
          </a:p>
          <a:p>
            <a:r>
              <a:rPr lang="ja-JP" altLang="en-US" sz="2500" b="1" dirty="0">
                <a:solidFill>
                  <a:schemeClr val="bg1"/>
                </a:solidFill>
              </a:rPr>
              <a:t>最強のラインセンサーが完成</a:t>
            </a:r>
          </a:p>
        </p:txBody>
      </p:sp>
    </p:spTree>
    <p:extLst>
      <p:ext uri="{BB962C8B-B14F-4D97-AF65-F5344CB8AC3E}">
        <p14:creationId xmlns:p14="http://schemas.microsoft.com/office/powerpoint/2010/main" val="424822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1603C-0F13-6247-AA11-455004CF8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30710B1-0012-E790-17E0-B71622828F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83BC8F8-B09F-335F-CF64-85714F676E03}"/>
              </a:ext>
            </a:extLst>
          </p:cNvPr>
          <p:cNvSpPr txBox="1"/>
          <p:nvPr/>
        </p:nvSpPr>
        <p:spPr>
          <a:xfrm>
            <a:off x="-22090" y="4743"/>
            <a:ext cx="9547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EE586F1-5410-A630-F3F8-5AAE136B2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778" y="1949504"/>
            <a:ext cx="3584572" cy="321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B27C2-F166-8DF7-1BFE-E5611A730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263F5E5-FEF7-7B80-0BCF-761A79BF89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B37094-D7D8-ED16-D738-F838B7D8CC0D}"/>
              </a:ext>
            </a:extLst>
          </p:cNvPr>
          <p:cNvSpPr txBox="1"/>
          <p:nvPr/>
        </p:nvSpPr>
        <p:spPr>
          <a:xfrm>
            <a:off x="6934" y="4743"/>
            <a:ext cx="1014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(2024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406F03CD-0EB9-1A85-24C1-EDAFCD80B463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03B2FBB5-94BF-9A4F-FF1B-694195E5AED1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A563A03D-4F4A-9ECA-DAA1-7C0A49A7FEC5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F27D0306-3E99-642D-6B8A-EDE3A898C5E0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CBD44D59-BF8D-53F9-CEFA-6549B3D5764B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DBEBD6AA-933B-C84C-01AB-6CEC85BC9A27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6EDBC455-EE5C-BAEB-EBEF-8FA5628F1D83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B39600E5-C913-9448-BE05-2FF27041AB96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604CE1-435F-A6B8-5C64-C65211D2B4BE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BCBA6BB9-BB4A-BF1F-931B-075B2368D61E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3B6D5705-F51E-2D87-2A53-8EA6EC444B4E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B1042838-1DC5-0AC4-9417-4099FCC7FDFF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3D948DC6-F981-C0B7-3E3E-891FD5DD2766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9041251D-0BA4-784B-6CA5-7B0D53AD5F7E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C27CD170-0634-EAF0-4111-692AFFEB10A8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29D3247F-3A20-8800-65AD-C61AE92F4545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1B51CB73-D700-89AE-BF79-1089C503152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B84CBDF1-1AFB-6852-558F-E1CA23B43A04}"/>
                    </a:ext>
                  </a:extLst>
                </p:cNvPr>
                <p:cNvSpPr/>
                <p:nvPr/>
              </p:nvSpPr>
              <p:spPr>
                <a:xfrm>
                  <a:off x="2761828" y="1197787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F4C6D77-AC46-C1F2-779D-776DCDDBC771}"/>
                    </a:ext>
                  </a:extLst>
                </p:cNvPr>
                <p:cNvSpPr/>
                <p:nvPr/>
              </p:nvSpPr>
              <p:spPr>
                <a:xfrm>
                  <a:off x="9449806" y="1186872"/>
                  <a:ext cx="192971" cy="51065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8092A6E1-D613-864A-E238-7222D8F2698C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FBA20097-3C34-A460-6294-9831FF4E2F23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4651E1C9-4D71-30A0-611B-FC97AF7EB35D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E5370C30-5D22-2E9A-C038-7AB6DE27CE5B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94C793A3-B281-4F2E-63DE-F70D2F58ADBF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6A5E49D4-2F0A-D7B4-E4E7-803E7DB23616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B9A3D7E-843F-07C1-60D7-18212F09A8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971" y="1735482"/>
            <a:ext cx="1670449" cy="14318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07765DC-FFAD-1FB7-4908-B63C760F479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10764" y="4311399"/>
            <a:ext cx="1578271" cy="1490589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38124B5-2E48-2167-B811-10C6AFCEB78B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2813DBC3-3FC1-322A-2C61-9415A7B30060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66DF305-3696-95EB-BB18-207382E8A064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7ABC2EC-EBA7-49FD-9B90-F8512EC12374}"/>
              </a:ext>
            </a:extLst>
          </p:cNvPr>
          <p:cNvGrpSpPr/>
          <p:nvPr/>
        </p:nvGrpSpPr>
        <p:grpSpPr>
          <a:xfrm>
            <a:off x="6944825" y="4312021"/>
            <a:ext cx="2473356" cy="1578271"/>
            <a:chOff x="7038975" y="4440918"/>
            <a:chExt cx="1933564" cy="1436333"/>
          </a:xfrm>
        </p:grpSpPr>
        <p:sp>
          <p:nvSpPr>
            <p:cNvPr id="16" name="爆発: 8 pt 15">
              <a:extLst>
                <a:ext uri="{FF2B5EF4-FFF2-40B4-BE49-F238E27FC236}">
                  <a16:creationId xmlns:a16="http://schemas.microsoft.com/office/drawing/2014/main" id="{D2D92F63-1959-4437-FBD3-D3626B170CB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5932892A-4090-72DF-0DBF-9B63900162C2}"/>
                </a:ext>
              </a:extLst>
            </p:cNvPr>
            <p:cNvSpPr txBox="1"/>
            <p:nvPr/>
          </p:nvSpPr>
          <p:spPr>
            <a:xfrm>
              <a:off x="7316814" y="4928251"/>
              <a:ext cx="1333364" cy="53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2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213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48148E-6 L 0.1431 0.1185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59259E-6 L 0.26106 0.3141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47" y="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7CC0-B5D0-899E-ECBA-83F349BD0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A9E5975-5D25-E60B-A541-50F2C20AAC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BBFF86D-612D-2CEC-AE98-6C669D4D1255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(2025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23A10685-3FDD-5625-A7AB-3123D94A5E9B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E50944DC-6B00-AF90-C7DC-D65AE4868098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0BF7A01D-5431-0A8E-8EA2-B5C252AE2E3C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0FBEDC4D-41A3-C9ED-E14D-7474CC217064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4520BE22-1A69-97B0-CF6A-6ADF7F0F06C4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549A6D21-5D87-907A-E434-61D2C4E63C7B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3EFF0558-5E7E-6242-FA99-9D30487E086A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8DFEACD6-AE86-E5BD-9AF6-84EC3FDF585D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37562E-4823-9E1E-F6BA-20F623EC9DFC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AAACEE53-E471-19B2-8497-F85C41693D5A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0A8B61A7-970D-1743-D842-3781BD555C89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D4B10028-8E19-B777-562D-89F14C6AA80C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C5903ED2-34FC-1A2F-2D0F-931754053C58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EF0CC6D4-BEFE-87D8-AFFA-5CF83A945709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2B536592-77DC-5E3F-EB7D-BC15F52137D6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6D3429DE-0059-72E6-5C56-5C5A07317E4E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091C7577-BA96-291C-69C4-95F972699E7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4C7C0B8C-DDEC-3541-0D6B-E7173F880D74}"/>
                    </a:ext>
                  </a:extLst>
                </p:cNvPr>
                <p:cNvSpPr/>
                <p:nvPr/>
              </p:nvSpPr>
              <p:spPr>
                <a:xfrm>
                  <a:off x="2756083" y="1211645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2EABC54-6B7A-154C-5A1B-14EB2D880387}"/>
                    </a:ext>
                  </a:extLst>
                </p:cNvPr>
                <p:cNvSpPr/>
                <p:nvPr/>
              </p:nvSpPr>
              <p:spPr>
                <a:xfrm>
                  <a:off x="9448813" y="1186871"/>
                  <a:ext cx="193964" cy="51065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483FBCB6-6075-0B4D-F0F4-2DD290D98637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0602A93D-55F8-FE59-DAE6-DCDE56727E11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D3DE2843-E13D-E93C-404A-F5C767DC0A81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025687DD-EF6F-3C16-540B-C9A8A1368518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EFFB5C1C-0D87-EC7E-86C5-CAD74B94947C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38E533EE-DDB8-635F-3B52-C12AE36B6351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DFA2A8EE-80C1-6439-0134-6F9F2387CB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1139" y="2824655"/>
            <a:ext cx="1368978" cy="1173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98FD0E6-7E85-180E-A9B3-D1C1230A46D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51343" y="4305942"/>
            <a:ext cx="1381840" cy="1305071"/>
          </a:xfrm>
          <a:prstGeom prst="rect">
            <a:avLst/>
          </a:prstGeom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347649B0-9062-F5C2-42AF-82E2A68EE22F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1277BCA5-00C0-280C-7313-17E65A1C8697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6B06AB5-4539-6634-5A19-E27A63E24400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7BBD0F8D-512F-6A2A-19A2-9C57BA11A94E}"/>
              </a:ext>
            </a:extLst>
          </p:cNvPr>
          <p:cNvGrpSpPr/>
          <p:nvPr/>
        </p:nvGrpSpPr>
        <p:grpSpPr>
          <a:xfrm>
            <a:off x="3313672" y="2300906"/>
            <a:ext cx="5145258" cy="3051379"/>
            <a:chOff x="7038975" y="4440918"/>
            <a:chExt cx="1933564" cy="1436333"/>
          </a:xfrm>
        </p:grpSpPr>
        <p:sp>
          <p:nvSpPr>
            <p:cNvPr id="15" name="爆発: 8 pt 14">
              <a:extLst>
                <a:ext uri="{FF2B5EF4-FFF2-40B4-BE49-F238E27FC236}">
                  <a16:creationId xmlns:a16="http://schemas.microsoft.com/office/drawing/2014/main" id="{97A403B8-DBA9-B21F-A0C1-110D9D1B3E5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8A038D59-3837-3E0E-EECC-51CD367F3779}"/>
                </a:ext>
              </a:extLst>
            </p:cNvPr>
            <p:cNvSpPr txBox="1"/>
            <p:nvPr/>
          </p:nvSpPr>
          <p:spPr>
            <a:xfrm>
              <a:off x="7292600" y="4931961"/>
              <a:ext cx="1450151" cy="434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5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Not 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47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0.15261 0.1009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30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00027 0.2305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2A1B4-C7AE-F9BA-211C-D447714D4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AA058D-CDE8-EC98-60DB-E622F5C8EA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BDB641-0800-FF82-D721-3EE0285D50D1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AA75704E-203C-72F2-365B-2AF66550581E}"/>
              </a:ext>
            </a:extLst>
          </p:cNvPr>
          <p:cNvGrpSpPr/>
          <p:nvPr/>
        </p:nvGrpSpPr>
        <p:grpSpPr>
          <a:xfrm rot="10800000">
            <a:off x="2431527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76C81CDF-3511-AA77-3849-B9583AA459B8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D3850721-0A38-5B91-9B2B-7F0D2E535172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2F6A4E3B-37F3-71CF-EB1E-CE2B86743D1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F753B875-BEA8-8D0E-9188-27B903EB1E0D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79D8F538-B52B-08E5-7EED-40FF78C5FB6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02F70580-ABC9-2B3B-7EC7-51034F56841B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40F97696-AD51-6CA7-8205-274CB66557B1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9738A49E-B9C3-5CD8-7265-6D4BDB5D6153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C2EDC81C-8992-5E44-0D50-115D026BE86E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C60F30EC-5D1E-4E41-A46C-BDD0CDBF516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6DF6557F-1067-545F-79CD-CC461F814014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FB2DBBDA-9278-5CC2-57B4-309FAC3F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83126" y="3963304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FA4F121-8467-F49A-F4E4-8FEA4096CC08}"/>
              </a:ext>
            </a:extLst>
          </p:cNvPr>
          <p:cNvGrpSpPr/>
          <p:nvPr/>
        </p:nvGrpSpPr>
        <p:grpSpPr>
          <a:xfrm>
            <a:off x="4196412" y="3400591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B2470F39-95DC-0FB3-9311-422E4F290C4B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3E48FC-4B3F-0232-EDD1-DC7EC589D936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E9B72FA-6BE9-D6A1-301F-CCB437570604}"/>
              </a:ext>
            </a:extLst>
          </p:cNvPr>
          <p:cNvCxnSpPr>
            <a:cxnSpLocks/>
          </p:cNvCxnSpPr>
          <p:nvPr/>
        </p:nvCxnSpPr>
        <p:spPr>
          <a:xfrm flipH="1" flipV="1">
            <a:off x="4462959" y="1511511"/>
            <a:ext cx="11085" cy="18594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19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091 -0.213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06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0.00091 -0.2173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50803-2DFB-5801-A105-1F5C71FD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84099B-0040-6028-BEC2-4E300E2ED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303244D-5AB6-AE22-569D-D6510EAED5B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F69E7E23-9951-9A44-7D5F-6FEDD8C0776D}"/>
              </a:ext>
            </a:extLst>
          </p:cNvPr>
          <p:cNvGrpSpPr/>
          <p:nvPr/>
        </p:nvGrpSpPr>
        <p:grpSpPr>
          <a:xfrm rot="10800000">
            <a:off x="2427615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B58EB7F-02CD-D701-5D70-B228B726F799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795BE3B-24D8-0FAE-F370-6E0D07129CD7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B9180B62-D6D1-DA4A-56A3-47B42B0DD7C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A886C9BA-FBD4-F0A1-C813-E0DE23ADCA58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101EA91E-5FE4-D59D-8779-8736675D032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7BC7CADD-1F26-6F6D-7281-0FE6EE324E71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F2C2D7B5-0B03-180D-6109-DB55B242F10E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5395C004-2747-D5F1-912A-65B0DD037ABE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8116A85D-B853-30A2-A38D-63AB0D0834B4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8715AF03-564E-9C53-E16F-DFD5B6103DD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9EB5053F-B0BD-B271-CA07-91191DAA9118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A80E50A3-07A3-7C5D-D2EC-06264EB4EC5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80771" y="389012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BE1515-1DFD-C9D9-155F-6F3BBB0DD930}"/>
              </a:ext>
            </a:extLst>
          </p:cNvPr>
          <p:cNvGrpSpPr/>
          <p:nvPr/>
        </p:nvGrpSpPr>
        <p:grpSpPr>
          <a:xfrm>
            <a:off x="4294068" y="3312342"/>
            <a:ext cx="555265" cy="609807"/>
            <a:chOff x="9349575" y="5942795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A37959B1-09DC-BF9C-FB9E-08F51790B614}"/>
                </a:ext>
              </a:extLst>
            </p:cNvPr>
            <p:cNvSpPr/>
            <p:nvPr/>
          </p:nvSpPr>
          <p:spPr>
            <a:xfrm>
              <a:off x="9349575" y="5942795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072F516D-A625-3F93-4599-7A6FEF0F2497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9034DB3-833F-F9B7-791C-AC1642A71E7E}"/>
              </a:ext>
            </a:extLst>
          </p:cNvPr>
          <p:cNvCxnSpPr>
            <a:cxnSpLocks/>
          </p:cNvCxnSpPr>
          <p:nvPr/>
        </p:nvCxnSpPr>
        <p:spPr>
          <a:xfrm flipV="1">
            <a:off x="4739780" y="1662851"/>
            <a:ext cx="1108575" cy="168151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C79D935B-DEDD-3493-FD54-CDA266402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38802" y="3906140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9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1.48148E-6 L -0.05664 0.0032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0987 -0.27269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5" y="-13634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6888 -0.1916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B815-8E06-854F-71A3-1DE23B26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0172878-3C05-4FA0-1B81-9E166AA17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04E9E5D-567B-858A-2A1F-2405592B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25F1A46-EC5B-36D6-C250-13BEEFB7690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358" y="2209119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491C5BB8-37C2-1FE3-2334-928A3DC92412}"/>
              </a:ext>
            </a:extLst>
          </p:cNvPr>
          <p:cNvSpPr/>
          <p:nvPr/>
        </p:nvSpPr>
        <p:spPr>
          <a:xfrm rot="13584750">
            <a:off x="4369480" y="341269"/>
            <a:ext cx="1834407" cy="5485651"/>
          </a:xfrm>
          <a:prstGeom prst="triangle">
            <a:avLst>
              <a:gd name="adj" fmla="val 2704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C6E3D2C-1942-816B-905D-672E1CAF235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6EBE0F6-E026-F527-FD71-2AFFAE365C7E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C94ACCF-F1FE-3A05-F375-96F8C6B6FD8F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2902B41-B9C0-A3F4-41D8-2D92CFF57D84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5562722-90C2-8E18-5B2F-7B7C047EF341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0910C72-8F84-EA95-F99E-6287935AAEC2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4B0F946-2E07-1395-77CC-E15FA9CF546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37146" y="2209119"/>
            <a:ext cx="0" cy="1811866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C49A7762-5775-2979-C98C-80D512E5F5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39795" y="4616712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3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96296E-6 L -0.04557 -0.0428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2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64873-CC63-5377-690F-7790DA10F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5706A7-5554-CC1A-E9F9-94C5D3F7D5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150184D-A45F-B819-D460-567FEC37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860831-E0D9-CD61-8275-87B818A2DC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51" y="2679268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341B732B-D9F0-E02D-2AE8-03A8896C7CCE}"/>
              </a:ext>
            </a:extLst>
          </p:cNvPr>
          <p:cNvSpPr/>
          <p:nvPr/>
        </p:nvSpPr>
        <p:spPr>
          <a:xfrm rot="13781102">
            <a:off x="5644964" y="804446"/>
            <a:ext cx="224750" cy="5506939"/>
          </a:xfrm>
          <a:prstGeom prst="triangle">
            <a:avLst>
              <a:gd name="adj" fmla="val 62808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166669D-F571-46C7-2644-7C2D9B2FA877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94BE4D62-23CA-297F-5893-466831A1D677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8BDE37B6-6891-1C0C-761E-6C21955BC2FA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8075CB0-2DF5-112B-53F4-70593CF6CB2F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130A40-10CA-3A7C-78E4-0EDE897E879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BAAFEA0-B862-6D2B-C504-A1F5CB1223E9}"/>
              </a:ext>
            </a:extLst>
          </p:cNvPr>
          <p:cNvCxnSpPr>
            <a:cxnSpLocks/>
          </p:cNvCxnSpPr>
          <p:nvPr/>
        </p:nvCxnSpPr>
        <p:spPr>
          <a:xfrm flipV="1">
            <a:off x="4612408" y="1641170"/>
            <a:ext cx="1594266" cy="2460869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01352857-F4A9-7314-20EC-78E0384F3998}"/>
              </a:ext>
            </a:extLst>
          </p:cNvPr>
          <p:cNvSpPr/>
          <p:nvPr/>
        </p:nvSpPr>
        <p:spPr>
          <a:xfrm rot="11425149">
            <a:off x="4043826" y="1666732"/>
            <a:ext cx="525194" cy="3353747"/>
          </a:xfrm>
          <a:prstGeom prst="triangle">
            <a:avLst>
              <a:gd name="adj" fmla="val 4842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12FF309-155E-55B4-5133-238CB3CB76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5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E7B0-FD14-FED9-A252-D1E50ACC4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60A3959-8139-72C7-D419-8319740B85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8CFEF-7124-803F-1B77-380A3AE8AC53}"/>
              </a:ext>
            </a:extLst>
          </p:cNvPr>
          <p:cNvSpPr txBox="1"/>
          <p:nvPr/>
        </p:nvSpPr>
        <p:spPr>
          <a:xfrm>
            <a:off x="6934" y="4743"/>
            <a:ext cx="12838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Robot  improvement </a:t>
            </a:r>
            <a:r>
              <a:rPr lang="en-US" altLang="ja-JP" sz="5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(2025 Japan Open)</a:t>
            </a:r>
            <a:endParaRPr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Robot for 2024 Japan Open">
            <a:extLst>
              <a:ext uri="{FF2B5EF4-FFF2-40B4-BE49-F238E27FC236}">
                <a16:creationId xmlns:a16="http://schemas.microsoft.com/office/drawing/2014/main" id="{981A92A0-EFC9-27A0-DBBC-6269B4993BBD}"/>
              </a:ext>
            </a:extLst>
          </p:cNvPr>
          <p:cNvSpPr txBox="1">
            <a:spLocks/>
          </p:cNvSpPr>
          <p:nvPr/>
        </p:nvSpPr>
        <p:spPr>
          <a:xfrm>
            <a:off x="1828801" y="6101048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B44265FF-B198-6463-3F4E-40F040CC2D5D}"/>
              </a:ext>
            </a:extLst>
          </p:cNvPr>
          <p:cNvSpPr txBox="1">
            <a:spLocks/>
          </p:cNvSpPr>
          <p:nvPr/>
        </p:nvSpPr>
        <p:spPr>
          <a:xfrm>
            <a:off x="7055399" y="6101048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D7B12919-33B4-14AA-007C-56C56AD80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1598221" y="1096521"/>
            <a:ext cx="3527357" cy="49284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34F5546E-9A23-46BB-18A6-FE4E5BD7A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7055399" y="1195561"/>
            <a:ext cx="3527357" cy="490548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83055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C4AA6-C12B-98D8-736D-4517848DA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2FA480E-0841-AE20-0973-824A00D7A0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CDBF800-B2CD-0CBA-919A-8FFC89C6DCE3}"/>
              </a:ext>
            </a:extLst>
          </p:cNvPr>
          <p:cNvSpPr txBox="1"/>
          <p:nvPr/>
        </p:nvSpPr>
        <p:spPr>
          <a:xfrm>
            <a:off x="6937" y="4743"/>
            <a:ext cx="1192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Identified </a:t>
            </a:r>
            <a:r>
              <a:rPr lang="ja-JP" altLang="en-US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Problems(attacker robot)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bot for 2024 Eindhoven">
            <a:extLst>
              <a:ext uri="{FF2B5EF4-FFF2-40B4-BE49-F238E27FC236}">
                <a16:creationId xmlns:a16="http://schemas.microsoft.com/office/drawing/2014/main" id="{260DA2A0-4A8A-B3D1-7375-1E7CFE476DA5}"/>
              </a:ext>
            </a:extLst>
          </p:cNvPr>
          <p:cNvSpPr txBox="1"/>
          <p:nvPr/>
        </p:nvSpPr>
        <p:spPr>
          <a:xfrm>
            <a:off x="6225629" y="1488263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8C7483-ABAB-7292-4C01-02FBFA30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40726" y="1586659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4" name="Robot for 2024 Eindhoven">
            <a:extLst>
              <a:ext uri="{FF2B5EF4-FFF2-40B4-BE49-F238E27FC236}">
                <a16:creationId xmlns:a16="http://schemas.microsoft.com/office/drawing/2014/main" id="{1D5089E1-8139-1889-9650-F740D5D43BFD}"/>
              </a:ext>
            </a:extLst>
          </p:cNvPr>
          <p:cNvSpPr txBox="1"/>
          <p:nvPr/>
        </p:nvSpPr>
        <p:spPr>
          <a:xfrm>
            <a:off x="6225629" y="4733505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B73A9E0-337C-501E-1F7F-F2EDA9E0597D}"/>
              </a:ext>
            </a:extLst>
          </p:cNvPr>
          <p:cNvSpPr txBox="1"/>
          <p:nvPr/>
        </p:nvSpPr>
        <p:spPr>
          <a:xfrm>
            <a:off x="6225629" y="3110884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98D8763-B963-6A7E-5C7E-86D66AD41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3201825" y="1586659"/>
            <a:ext cx="2669954" cy="371309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0" name="Robot for 2024 Japan Open">
            <a:extLst>
              <a:ext uri="{FF2B5EF4-FFF2-40B4-BE49-F238E27FC236}">
                <a16:creationId xmlns:a16="http://schemas.microsoft.com/office/drawing/2014/main" id="{BBDFFD3C-F78F-69E4-33D9-8C7F6AC2CAA4}"/>
              </a:ext>
            </a:extLst>
          </p:cNvPr>
          <p:cNvSpPr txBox="1">
            <a:spLocks/>
          </p:cNvSpPr>
          <p:nvPr/>
        </p:nvSpPr>
        <p:spPr>
          <a:xfrm>
            <a:off x="378974" y="5271621"/>
            <a:ext cx="2283371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1" name="Robot for 2024 Japan Open">
            <a:extLst>
              <a:ext uri="{FF2B5EF4-FFF2-40B4-BE49-F238E27FC236}">
                <a16:creationId xmlns:a16="http://schemas.microsoft.com/office/drawing/2014/main" id="{1FB6DFD2-42EF-A1DF-00F5-33DA74507D41}"/>
              </a:ext>
            </a:extLst>
          </p:cNvPr>
          <p:cNvSpPr txBox="1">
            <a:spLocks/>
          </p:cNvSpPr>
          <p:nvPr/>
        </p:nvSpPr>
        <p:spPr>
          <a:xfrm>
            <a:off x="3121572" y="5271621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Goalkeeper robot</a:t>
            </a:r>
          </a:p>
        </p:txBody>
      </p:sp>
    </p:spTree>
    <p:extLst>
      <p:ext uri="{BB962C8B-B14F-4D97-AF65-F5344CB8AC3E}">
        <p14:creationId xmlns:p14="http://schemas.microsoft.com/office/powerpoint/2010/main" val="268100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テーマ">
  <a:themeElements>
    <a:clrScheme name="Office 2013 - 2022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2458</TotalTime>
  <Words>238</Words>
  <Application>Microsoft Office PowerPoint</Application>
  <PresentationFormat>ワイド画面</PresentationFormat>
  <Paragraphs>62</Paragraphs>
  <Slides>15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Roboto Condensed</vt:lpstr>
      <vt:lpstr>游ゴシック</vt:lpstr>
      <vt:lpstr>Office 2013 - 2022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5</cp:revision>
  <dcterms:created xsi:type="dcterms:W3CDTF">2025-07-14T09:40:47Z</dcterms:created>
  <dcterms:modified xsi:type="dcterms:W3CDTF">2025-07-16T02:47:10Z</dcterms:modified>
</cp:coreProperties>
</file>

<file path=docProps/thumbnail.jpeg>
</file>